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F085-C10C-4B99-B595-2A9DFA92AFE7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1DBD-E693-406B-8BF8-DBDAD8261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371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F085-C10C-4B99-B595-2A9DFA92AFE7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1DBD-E693-406B-8BF8-DBDAD8261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665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F085-C10C-4B99-B595-2A9DFA92AFE7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1DBD-E693-406B-8BF8-DBDAD8261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466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F085-C10C-4B99-B595-2A9DFA92AFE7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1DBD-E693-406B-8BF8-DBDAD8261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803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F085-C10C-4B99-B595-2A9DFA92AFE7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1DBD-E693-406B-8BF8-DBDAD8261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351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F085-C10C-4B99-B595-2A9DFA92AFE7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1DBD-E693-406B-8BF8-DBDAD8261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839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F085-C10C-4B99-B595-2A9DFA92AFE7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1DBD-E693-406B-8BF8-DBDAD8261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003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F085-C10C-4B99-B595-2A9DFA92AFE7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1DBD-E693-406B-8BF8-DBDAD8261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875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F085-C10C-4B99-B595-2A9DFA92AFE7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1DBD-E693-406B-8BF8-DBDAD8261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343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F085-C10C-4B99-B595-2A9DFA92AFE7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1DBD-E693-406B-8BF8-DBDAD8261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206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F085-C10C-4B99-B595-2A9DFA92AFE7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1DBD-E693-406B-8BF8-DBDAD8261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87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7F085-C10C-4B99-B595-2A9DFA92AFE7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81DBD-E693-406B-8BF8-DBDAD8261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554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Playin</a:t>
            </a:r>
            <a:r>
              <a:rPr lang="en-US" dirty="0" smtClean="0"/>
              <a:t>g with Numbers</a:t>
            </a:r>
            <a:br>
              <a:rPr lang="en-US" dirty="0" smtClean="0"/>
            </a:br>
            <a:r>
              <a:rPr lang="en-US" dirty="0" smtClean="0"/>
              <a:t>(08.07.20)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8 – Chapter 5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89323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for digits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smtClean="0"/>
              <a:t>Here we have puzzles in which letters take the place of digits in an arithmetic ‘sum’, and the problem is to find out which letter represents which digit.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For example, if :</a:t>
            </a:r>
          </a:p>
          <a:p>
            <a:r>
              <a:rPr lang="en-IN" dirty="0" smtClean="0"/>
              <a:t>4 Q 1</a:t>
            </a:r>
          </a:p>
          <a:p>
            <a:r>
              <a:rPr lang="en-IN" dirty="0" smtClean="0"/>
              <a:t>3 8 Q</a:t>
            </a:r>
          </a:p>
          <a:p>
            <a:r>
              <a:rPr lang="en-IN" dirty="0" smtClean="0"/>
              <a:t>——— (+)</a:t>
            </a:r>
          </a:p>
          <a:p>
            <a:r>
              <a:rPr lang="en-IN" dirty="0" smtClean="0"/>
              <a:t>8 0 3</a:t>
            </a:r>
          </a:p>
          <a:p>
            <a:r>
              <a:rPr lang="en-IN" dirty="0" smtClean="0"/>
              <a:t>——— </a:t>
            </a:r>
          </a:p>
          <a:p>
            <a:r>
              <a:rPr lang="en-IN" dirty="0" smtClean="0"/>
              <a:t>Then the value of Q will be 2 as 2 is the only digit which results in 3 when 1 is added to it. Also, 2+8 =10, 1 as carry and then 1+4+3 =8. So, the value of Q is 2.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18913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1" y="708338"/>
            <a:ext cx="10903039" cy="5468625"/>
          </a:xfrm>
        </p:spPr>
        <p:txBody>
          <a:bodyPr/>
          <a:lstStyle/>
          <a:p>
            <a:pPr marL="0" indent="0">
              <a:buNone/>
            </a:pPr>
            <a:r>
              <a:rPr lang="en-IN" b="1" dirty="0" smtClean="0"/>
              <a:t>Example 1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Solve for Q:</a:t>
            </a:r>
          </a:p>
          <a:p>
            <a:endParaRPr lang="en-IN" b="1" dirty="0" smtClean="0"/>
          </a:p>
          <a:p>
            <a:endParaRPr lang="en-IN" b="1" dirty="0"/>
          </a:p>
          <a:p>
            <a:endParaRPr lang="en-IN" b="1" dirty="0" smtClean="0"/>
          </a:p>
          <a:p>
            <a:r>
              <a:rPr lang="en-IN" b="1" dirty="0" smtClean="0"/>
              <a:t>Solution:</a:t>
            </a:r>
            <a:endParaRPr lang="en-IN" dirty="0" smtClean="0"/>
          </a:p>
          <a:p>
            <a:r>
              <a:rPr lang="en-IN" dirty="0" smtClean="0"/>
              <a:t>From the addition above, we can say Q + 3 = 1. For this, Q must be equal to 8. So, the puzzle becomes: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926" y="1281497"/>
            <a:ext cx="1721342" cy="182630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8138" y="4592927"/>
            <a:ext cx="1460994" cy="142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29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24" y="193184"/>
            <a:ext cx="10941676" cy="5983780"/>
          </a:xfrm>
        </p:spPr>
        <p:txBody>
          <a:bodyPr/>
          <a:lstStyle/>
          <a:p>
            <a:pPr marL="0" indent="0">
              <a:buNone/>
            </a:pPr>
            <a:r>
              <a:rPr lang="en-IN" b="1" dirty="0" smtClean="0"/>
              <a:t>Example 2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Find the digits A, B and C.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509" y="2203072"/>
            <a:ext cx="2229453" cy="236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03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5009" y="848252"/>
            <a:ext cx="6657673" cy="485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107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366" y="1184855"/>
            <a:ext cx="7863967" cy="428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05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91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Playing with Numbers (08.07.20)</vt:lpstr>
      <vt:lpstr>Letters for digits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Playing with Numbers (08.07.20)</dc:title>
  <dc:creator>HP</dc:creator>
  <cp:lastModifiedBy>HP</cp:lastModifiedBy>
  <cp:revision>2</cp:revision>
  <dcterms:created xsi:type="dcterms:W3CDTF">2020-07-05T13:21:50Z</dcterms:created>
  <dcterms:modified xsi:type="dcterms:W3CDTF">2020-07-05T13:30:01Z</dcterms:modified>
</cp:coreProperties>
</file>